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9144000" cy="5143500" type="screen16x9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99"/>
    <a:srgbClr val="666699"/>
    <a:srgbClr val="31859C"/>
    <a:srgbClr val="9999CC"/>
    <a:srgbClr val="624398"/>
    <a:srgbClr val="8E8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AF2BD2-2657-40BE-A5F2-012F76509A65}" v="302" dt="2021-08-05T11:04:45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Knight" userId="46f00cb4-a357-4d7a-985c-a07a410a0fba" providerId="ADAL" clId="{46AF2BD2-2657-40BE-A5F2-012F76509A65}"/>
    <pc:docChg chg="undo custSel addSld delSld modSld">
      <pc:chgData name="Nicola Knight" userId="46f00cb4-a357-4d7a-985c-a07a410a0fba" providerId="ADAL" clId="{46AF2BD2-2657-40BE-A5F2-012F76509A65}" dt="2021-08-05T11:04:43.451" v="432" actId="1035"/>
      <pc:docMkLst>
        <pc:docMk/>
      </pc:docMkLst>
      <pc:sldChg chg="addSp delSp modSp del mod">
        <pc:chgData name="Nicola Knight" userId="46f00cb4-a357-4d7a-985c-a07a410a0fba" providerId="ADAL" clId="{46AF2BD2-2657-40BE-A5F2-012F76509A65}" dt="2021-08-05T11:04:11.513" v="383" actId="47"/>
        <pc:sldMkLst>
          <pc:docMk/>
          <pc:sldMk cId="4134741026" sldId="258"/>
        </pc:sldMkLst>
        <pc:spChg chg="mod">
          <ac:chgData name="Nicola Knight" userId="46f00cb4-a357-4d7a-985c-a07a410a0fba" providerId="ADAL" clId="{46AF2BD2-2657-40BE-A5F2-012F76509A65}" dt="2021-08-04T11:12:40.092" v="12" actId="14100"/>
          <ac:spMkLst>
            <pc:docMk/>
            <pc:sldMk cId="4134741026" sldId="258"/>
            <ac:spMk id="2" creationId="{F5B3CED5-BD26-C047-8A8D-63D692627526}"/>
          </ac:spMkLst>
        </pc:spChg>
        <pc:spChg chg="add mod">
          <ac:chgData name="Nicola Knight" userId="46f00cb4-a357-4d7a-985c-a07a410a0fba" providerId="ADAL" clId="{46AF2BD2-2657-40BE-A5F2-012F76509A65}" dt="2021-08-04T11:15:02.535" v="218" actId="122"/>
          <ac:spMkLst>
            <pc:docMk/>
            <pc:sldMk cId="4134741026" sldId="258"/>
            <ac:spMk id="3" creationId="{1F718885-8384-4F03-ACBC-4BBC59068660}"/>
          </ac:spMkLst>
        </pc:spChg>
        <pc:spChg chg="mod">
          <ac:chgData name="Nicola Knight" userId="46f00cb4-a357-4d7a-985c-a07a410a0fba" providerId="ADAL" clId="{46AF2BD2-2657-40BE-A5F2-012F76509A65}" dt="2021-08-04T11:12:34.699" v="11" actId="14100"/>
          <ac:spMkLst>
            <pc:docMk/>
            <pc:sldMk cId="4134741026" sldId="258"/>
            <ac:spMk id="6" creationId="{0C383F12-28C7-A149-8DDC-E95549CB6FB3}"/>
          </ac:spMkLst>
        </pc:spChg>
        <pc:spChg chg="mod">
          <ac:chgData name="Nicola Knight" userId="46f00cb4-a357-4d7a-985c-a07a410a0fba" providerId="ADAL" clId="{46AF2BD2-2657-40BE-A5F2-012F76509A65}" dt="2021-08-04T11:11:50.173" v="0" actId="404"/>
          <ac:spMkLst>
            <pc:docMk/>
            <pc:sldMk cId="4134741026" sldId="258"/>
            <ac:spMk id="9" creationId="{91A8B187-C068-164B-BA93-29367DA661D7}"/>
          </ac:spMkLst>
        </pc:spChg>
        <pc:grpChg chg="mod">
          <ac:chgData name="Nicola Knight" userId="46f00cb4-a357-4d7a-985c-a07a410a0fba" providerId="ADAL" clId="{46AF2BD2-2657-40BE-A5F2-012F76509A65}" dt="2021-08-04T11:12:04.419" v="6" actId="1038"/>
          <ac:grpSpMkLst>
            <pc:docMk/>
            <pc:sldMk cId="4134741026" sldId="258"/>
            <ac:grpSpMk id="20" creationId="{92849088-E7C1-5D4E-B5DD-0DC6A228587F}"/>
          </ac:grpSpMkLst>
        </pc:grpChg>
        <pc:picChg chg="add del mod">
          <ac:chgData name="Nicola Knight" userId="46f00cb4-a357-4d7a-985c-a07a410a0fba" providerId="ADAL" clId="{46AF2BD2-2657-40BE-A5F2-012F76509A65}" dt="2021-08-05T08:53:05.292" v="225" actId="478"/>
          <ac:picMkLst>
            <pc:docMk/>
            <pc:sldMk cId="4134741026" sldId="258"/>
            <ac:picMk id="5" creationId="{6B9696D4-55A8-45AB-8A9E-DB776195D66D}"/>
          </ac:picMkLst>
        </pc:picChg>
        <pc:picChg chg="mod">
          <ac:chgData name="Nicola Knight" userId="46f00cb4-a357-4d7a-985c-a07a410a0fba" providerId="ADAL" clId="{46AF2BD2-2657-40BE-A5F2-012F76509A65}" dt="2021-08-04T11:12:26.435" v="10" actId="1035"/>
          <ac:picMkLst>
            <pc:docMk/>
            <pc:sldMk cId="4134741026" sldId="258"/>
            <ac:picMk id="7" creationId="{40D3D98E-0904-9541-9312-1A6B488FEC2E}"/>
          </ac:picMkLst>
        </pc:picChg>
      </pc:sldChg>
      <pc:sldChg chg="addSp delSp modSp add mod">
        <pc:chgData name="Nicola Knight" userId="46f00cb4-a357-4d7a-985c-a07a410a0fba" providerId="ADAL" clId="{46AF2BD2-2657-40BE-A5F2-012F76509A65}" dt="2021-08-05T11:04:43.451" v="432" actId="1035"/>
        <pc:sldMkLst>
          <pc:docMk/>
          <pc:sldMk cId="1656060397" sldId="259"/>
        </pc:sldMkLst>
        <pc:spChg chg="add mod">
          <ac:chgData name="Nicola Knight" userId="46f00cb4-a357-4d7a-985c-a07a410a0fba" providerId="ADAL" clId="{46AF2BD2-2657-40BE-A5F2-012F76509A65}" dt="2021-08-05T11:02:44.918" v="381" actId="122"/>
          <ac:spMkLst>
            <pc:docMk/>
            <pc:sldMk cId="1656060397" sldId="259"/>
            <ac:spMk id="4" creationId="{F540843E-1CA4-4D39-8E97-96E33055AE62}"/>
          </ac:spMkLst>
        </pc:spChg>
        <pc:spChg chg="mod">
          <ac:chgData name="Nicola Knight" userId="46f00cb4-a357-4d7a-985c-a07a410a0fba" providerId="ADAL" clId="{46AF2BD2-2657-40BE-A5F2-012F76509A65}" dt="2021-08-05T09:29:24.831" v="297" actId="1076"/>
          <ac:spMkLst>
            <pc:docMk/>
            <pc:sldMk cId="1656060397" sldId="259"/>
            <ac:spMk id="6" creationId="{0C383F12-28C7-A149-8DDC-E95549CB6FB3}"/>
          </ac:spMkLst>
        </pc:spChg>
        <pc:spChg chg="mod">
          <ac:chgData name="Nicola Knight" userId="46f00cb4-a357-4d7a-985c-a07a410a0fba" providerId="ADAL" clId="{46AF2BD2-2657-40BE-A5F2-012F76509A65}" dt="2021-08-05T11:02:02.058" v="324" actId="14100"/>
          <ac:spMkLst>
            <pc:docMk/>
            <pc:sldMk cId="1656060397" sldId="259"/>
            <ac:spMk id="9" creationId="{91A8B187-C068-164B-BA93-29367DA661D7}"/>
          </ac:spMkLst>
        </pc:spChg>
        <pc:spChg chg="add mod">
          <ac:chgData name="Nicola Knight" userId="46f00cb4-a357-4d7a-985c-a07a410a0fba" providerId="ADAL" clId="{46AF2BD2-2657-40BE-A5F2-012F76509A65}" dt="2021-08-05T11:04:43.451" v="432" actId="1035"/>
          <ac:spMkLst>
            <pc:docMk/>
            <pc:sldMk cId="1656060397" sldId="259"/>
            <ac:spMk id="10" creationId="{4012306A-95EF-496D-A377-70221D65E1B7}"/>
          </ac:spMkLst>
        </pc:spChg>
        <pc:spChg chg="add del mod">
          <ac:chgData name="Nicola Knight" userId="46f00cb4-a357-4d7a-985c-a07a410a0fba" providerId="ADAL" clId="{46AF2BD2-2657-40BE-A5F2-012F76509A65}" dt="2021-08-05T11:04:15.228" v="384" actId="478"/>
          <ac:spMkLst>
            <pc:docMk/>
            <pc:sldMk cId="1656060397" sldId="259"/>
            <ac:spMk id="12" creationId="{683D710E-ABFB-4DFF-A019-0C182D967FDA}"/>
          </ac:spMkLst>
        </pc:spChg>
        <pc:spChg chg="add del mod">
          <ac:chgData name="Nicola Knight" userId="46f00cb4-a357-4d7a-985c-a07a410a0fba" providerId="ADAL" clId="{46AF2BD2-2657-40BE-A5F2-012F76509A65}" dt="2021-08-05T10:43:04.401" v="319" actId="478"/>
          <ac:spMkLst>
            <pc:docMk/>
            <pc:sldMk cId="1656060397" sldId="259"/>
            <ac:spMk id="13" creationId="{B960BA76-3632-44D3-BC42-144D29B399C5}"/>
          </ac:spMkLst>
        </pc:spChg>
        <pc:grpChg chg="mod">
          <ac:chgData name="Nicola Knight" userId="46f00cb4-a357-4d7a-985c-a07a410a0fba" providerId="ADAL" clId="{46AF2BD2-2657-40BE-A5F2-012F76509A65}" dt="2021-08-05T09:29:39.345" v="298" actId="1076"/>
          <ac:grpSpMkLst>
            <pc:docMk/>
            <pc:sldMk cId="1656060397" sldId="259"/>
            <ac:grpSpMk id="20" creationId="{92849088-E7C1-5D4E-B5DD-0DC6A228587F}"/>
          </ac:grpSpMkLst>
        </pc:grpChg>
        <pc:picChg chg="mod">
          <ac:chgData name="Nicola Knight" userId="46f00cb4-a357-4d7a-985c-a07a410a0fba" providerId="ADAL" clId="{46AF2BD2-2657-40BE-A5F2-012F76509A65}" dt="2021-08-05T10:22:04.801" v="302"/>
          <ac:picMkLst>
            <pc:docMk/>
            <pc:sldMk cId="1656060397" sldId="259"/>
            <ac:picMk id="5" creationId="{6B9696D4-55A8-45AB-8A9E-DB776195D66D}"/>
          </ac:picMkLst>
        </pc:picChg>
        <pc:picChg chg="mod">
          <ac:chgData name="Nicola Knight" userId="46f00cb4-a357-4d7a-985c-a07a410a0fba" providerId="ADAL" clId="{46AF2BD2-2657-40BE-A5F2-012F76509A65}" dt="2021-08-05T09:20:01.152" v="227" actId="1076"/>
          <ac:picMkLst>
            <pc:docMk/>
            <pc:sldMk cId="1656060397" sldId="259"/>
            <ac:picMk id="7" creationId="{40D3D98E-0904-9541-9312-1A6B488FEC2E}"/>
          </ac:picMkLst>
        </pc:picChg>
        <pc:picChg chg="add del mod">
          <ac:chgData name="Nicola Knight" userId="46f00cb4-a357-4d7a-985c-a07a410a0fba" providerId="ADAL" clId="{46AF2BD2-2657-40BE-A5F2-012F76509A65}" dt="2021-08-05T11:04:15.228" v="384" actId="478"/>
          <ac:picMkLst>
            <pc:docMk/>
            <pc:sldMk cId="1656060397" sldId="259"/>
            <ac:picMk id="8" creationId="{2FED3420-3C7E-42ED-A4DF-A8572AB6F09A}"/>
          </ac:picMkLst>
        </pc:picChg>
        <pc:picChg chg="add del mod">
          <ac:chgData name="Nicola Knight" userId="46f00cb4-a357-4d7a-985c-a07a410a0fba" providerId="ADAL" clId="{46AF2BD2-2657-40BE-A5F2-012F76509A65}" dt="2021-08-05T11:04:15.228" v="384" actId="478"/>
          <ac:picMkLst>
            <pc:docMk/>
            <pc:sldMk cId="1656060397" sldId="259"/>
            <ac:picMk id="11" creationId="{019CAA36-02B4-4B83-B27D-91EA67159D65}"/>
          </ac:picMkLst>
        </pc:picChg>
        <pc:picChg chg="del">
          <ac:chgData name="Nicola Knight" userId="46f00cb4-a357-4d7a-985c-a07a410a0fba" providerId="ADAL" clId="{46AF2BD2-2657-40BE-A5F2-012F76509A65}" dt="2021-08-05T08:45:42.859" v="224" actId="478"/>
          <ac:picMkLst>
            <pc:docMk/>
            <pc:sldMk cId="1656060397" sldId="259"/>
            <ac:picMk id="19" creationId="{5FF0ED5D-99EB-CF4D-BE8F-605961132072}"/>
          </ac:picMkLst>
        </pc:picChg>
        <pc:picChg chg="mod">
          <ac:chgData name="Nicola Knight" userId="46f00cb4-a357-4d7a-985c-a07a410a0fba" providerId="ADAL" clId="{46AF2BD2-2657-40BE-A5F2-012F76509A65}" dt="2021-08-05T09:29:03.775" v="293" actId="1037"/>
          <ac:picMkLst>
            <pc:docMk/>
            <pc:sldMk cId="1656060397" sldId="259"/>
            <ac:picMk id="24" creationId="{374DE7F4-CE6F-D440-A9AB-6F2952E03649}"/>
          </ac:picMkLst>
        </pc:picChg>
      </pc:sldChg>
      <pc:sldChg chg="addSp delSp modSp add del mod">
        <pc:chgData name="Nicola Knight" userId="46f00cb4-a357-4d7a-985c-a07a410a0fba" providerId="ADAL" clId="{46AF2BD2-2657-40BE-A5F2-012F76509A65}" dt="2021-08-05T11:04:09.997" v="382" actId="47"/>
        <pc:sldMkLst>
          <pc:docMk/>
          <pc:sldMk cId="2770826028" sldId="260"/>
        </pc:sldMkLst>
        <pc:spChg chg="del">
          <ac:chgData name="Nicola Knight" userId="46f00cb4-a357-4d7a-985c-a07a410a0fba" providerId="ADAL" clId="{46AF2BD2-2657-40BE-A5F2-012F76509A65}" dt="2021-08-05T10:42:00.007" v="309" actId="478"/>
          <ac:spMkLst>
            <pc:docMk/>
            <pc:sldMk cId="2770826028" sldId="260"/>
            <ac:spMk id="3" creationId="{1F718885-8384-4F03-ACBC-4BBC59068660}"/>
          </ac:spMkLst>
        </pc:spChg>
        <pc:spChg chg="add mod">
          <ac:chgData name="Nicola Knight" userId="46f00cb4-a357-4d7a-985c-a07a410a0fba" providerId="ADAL" clId="{46AF2BD2-2657-40BE-A5F2-012F76509A65}" dt="2021-08-05T10:43:12.311" v="320" actId="1076"/>
          <ac:spMkLst>
            <pc:docMk/>
            <pc:sldMk cId="2770826028" sldId="260"/>
            <ac:spMk id="4" creationId="{94DEF281-AFB5-43B6-B736-4EBA798F09FF}"/>
          </ac:spMkLst>
        </pc:spChg>
        <pc:spChg chg="mod">
          <ac:chgData name="Nicola Knight" userId="46f00cb4-a357-4d7a-985c-a07a410a0fba" providerId="ADAL" clId="{46AF2BD2-2657-40BE-A5F2-012F76509A65}" dt="2021-08-05T10:43:54.591" v="321" actId="255"/>
          <ac:spMkLst>
            <pc:docMk/>
            <pc:sldMk cId="2770826028" sldId="260"/>
            <ac:spMk id="13" creationId="{B960BA76-3632-44D3-BC42-144D29B399C5}"/>
          </ac:spMkLst>
        </pc:spChg>
      </pc:sldChg>
    </pc:docChg>
  </pc:docChgLst>
  <pc:docChgLst>
    <pc:chgData name="Nicola Knight" userId="46f00cb4-a357-4d7a-985c-a07a410a0fba" providerId="ADAL" clId="{DD866F0E-88A9-452D-B4A8-BEEE1102A95F}"/>
    <pc:docChg chg="custSel addSld modSld">
      <pc:chgData name="Nicola Knight" userId="46f00cb4-a357-4d7a-985c-a07a410a0fba" providerId="ADAL" clId="{DD866F0E-88A9-452D-B4A8-BEEE1102A95F}" dt="2021-07-05T10:47:47.109" v="29" actId="1076"/>
      <pc:docMkLst>
        <pc:docMk/>
      </pc:docMkLst>
      <pc:sldChg chg="delSp modSp add mod">
        <pc:chgData name="Nicola Knight" userId="46f00cb4-a357-4d7a-985c-a07a410a0fba" providerId="ADAL" clId="{DD866F0E-88A9-452D-B4A8-BEEE1102A95F}" dt="2021-07-01T09:27:56.465" v="2" actId="14100"/>
        <pc:sldMkLst>
          <pc:docMk/>
          <pc:sldMk cId="1621801129" sldId="257"/>
        </pc:sldMkLst>
        <pc:picChg chg="mod">
          <ac:chgData name="Nicola Knight" userId="46f00cb4-a357-4d7a-985c-a07a410a0fba" providerId="ADAL" clId="{DD866F0E-88A9-452D-B4A8-BEEE1102A95F}" dt="2021-07-01T09:27:56.465" v="2" actId="14100"/>
          <ac:picMkLst>
            <pc:docMk/>
            <pc:sldMk cId="1621801129" sldId="257"/>
            <ac:picMk id="5" creationId="{B7B23765-4DC3-47E2-8BCD-37F6CD4EBA6A}"/>
          </ac:picMkLst>
        </pc:picChg>
        <pc:picChg chg="del">
          <ac:chgData name="Nicola Knight" userId="46f00cb4-a357-4d7a-985c-a07a410a0fba" providerId="ADAL" clId="{DD866F0E-88A9-452D-B4A8-BEEE1102A95F}" dt="2021-07-01T09:27:51.577" v="1" actId="478"/>
          <ac:picMkLst>
            <pc:docMk/>
            <pc:sldMk cId="1621801129" sldId="257"/>
            <ac:picMk id="12" creationId="{3BDA59DD-BF7F-4028-896F-C2B5D21D232E}"/>
          </ac:picMkLst>
        </pc:picChg>
      </pc:sldChg>
      <pc:sldChg chg="addSp delSp modSp add mod">
        <pc:chgData name="Nicola Knight" userId="46f00cb4-a357-4d7a-985c-a07a410a0fba" providerId="ADAL" clId="{DD866F0E-88A9-452D-B4A8-BEEE1102A95F}" dt="2021-07-05T10:47:47.109" v="29" actId="1076"/>
        <pc:sldMkLst>
          <pc:docMk/>
          <pc:sldMk cId="4134741026" sldId="258"/>
        </pc:sldMkLst>
        <pc:picChg chg="add mod">
          <ac:chgData name="Nicola Knight" userId="46f00cb4-a357-4d7a-985c-a07a410a0fba" providerId="ADAL" clId="{DD866F0E-88A9-452D-B4A8-BEEE1102A95F}" dt="2021-07-05T10:47:47.109" v="29" actId="1076"/>
          <ac:picMkLst>
            <pc:docMk/>
            <pc:sldMk cId="4134741026" sldId="258"/>
            <ac:picMk id="3" creationId="{B8C8E269-72B8-4C2B-8744-B5EFF8A7F48D}"/>
          </ac:picMkLst>
        </pc:picChg>
        <pc:picChg chg="mod">
          <ac:chgData name="Nicola Knight" userId="46f00cb4-a357-4d7a-985c-a07a410a0fba" providerId="ADAL" clId="{DD866F0E-88A9-452D-B4A8-BEEE1102A95F}" dt="2021-07-05T10:47:43.229" v="28" actId="1076"/>
          <ac:picMkLst>
            <pc:docMk/>
            <pc:sldMk cId="4134741026" sldId="258"/>
            <ac:picMk id="5" creationId="{B7B23765-4DC3-47E2-8BCD-37F6CD4EBA6A}"/>
          </ac:picMkLst>
        </pc:picChg>
        <pc:picChg chg="add del mod">
          <ac:chgData name="Nicola Knight" userId="46f00cb4-a357-4d7a-985c-a07a410a0fba" providerId="ADAL" clId="{DD866F0E-88A9-452D-B4A8-BEEE1102A95F}" dt="2021-07-01T09:31:42.328" v="14" actId="478"/>
          <ac:picMkLst>
            <pc:docMk/>
            <pc:sldMk cId="4134741026" sldId="258"/>
            <ac:picMk id="6" creationId="{91E7D9CF-0FFD-46A9-B19C-65F005F3ACE9}"/>
          </ac:picMkLst>
        </pc:picChg>
        <pc:picChg chg="add mod">
          <ac:chgData name="Nicola Knight" userId="46f00cb4-a357-4d7a-985c-a07a410a0fba" providerId="ADAL" clId="{DD866F0E-88A9-452D-B4A8-BEEE1102A95F}" dt="2021-07-05T10:47:31.690" v="25" actId="1076"/>
          <ac:picMkLst>
            <pc:docMk/>
            <pc:sldMk cId="4134741026" sldId="258"/>
            <ac:picMk id="8" creationId="{8E798A01-A538-4ACA-9C91-0ACE6AF35451}"/>
          </ac:picMkLst>
        </pc:picChg>
        <pc:picChg chg="del">
          <ac:chgData name="Nicola Knight" userId="46f00cb4-a357-4d7a-985c-a07a410a0fba" providerId="ADAL" clId="{DD866F0E-88A9-452D-B4A8-BEEE1102A95F}" dt="2021-07-01T09:28:46.368" v="4" actId="478"/>
          <ac:picMkLst>
            <pc:docMk/>
            <pc:sldMk cId="4134741026" sldId="258"/>
            <ac:picMk id="10" creationId="{C4A54837-E613-431A-820B-7926BFB625B2}"/>
          </ac:picMkLst>
        </pc:picChg>
      </pc:sldChg>
    </pc:docChg>
  </pc:docChgLst>
  <pc:docChgLst>
    <pc:chgData name="Samantha Kanza" userId="fa44783c-755a-4b36-a4e1-618c7142ff0e" providerId="ADAL" clId="{0184FBB6-AC9C-F04B-AA73-54A82B2E0C6B}"/>
    <pc:docChg chg="undo redo custSel delSld modSld modMainMaster">
      <pc:chgData name="Samantha Kanza" userId="fa44783c-755a-4b36-a4e1-618c7142ff0e" providerId="ADAL" clId="{0184FBB6-AC9C-F04B-AA73-54A82B2E0C6B}" dt="2021-07-28T14:57:11.471" v="591" actId="478"/>
      <pc:docMkLst>
        <pc:docMk/>
      </pc:docMkLst>
      <pc:sldChg chg="del">
        <pc:chgData name="Samantha Kanza" userId="fa44783c-755a-4b36-a4e1-618c7142ff0e" providerId="ADAL" clId="{0184FBB6-AC9C-F04B-AA73-54A82B2E0C6B}" dt="2021-07-28T13:46:22.836" v="1" actId="2696"/>
        <pc:sldMkLst>
          <pc:docMk/>
          <pc:sldMk cId="2249351477" sldId="256"/>
        </pc:sldMkLst>
      </pc:sldChg>
      <pc:sldChg chg="del">
        <pc:chgData name="Samantha Kanza" userId="fa44783c-755a-4b36-a4e1-618c7142ff0e" providerId="ADAL" clId="{0184FBB6-AC9C-F04B-AA73-54A82B2E0C6B}" dt="2021-07-28T13:46:21.986" v="0" actId="2696"/>
        <pc:sldMkLst>
          <pc:docMk/>
          <pc:sldMk cId="1621801129" sldId="257"/>
        </pc:sldMkLst>
      </pc:sldChg>
      <pc:sldChg chg="addSp delSp modSp mod">
        <pc:chgData name="Samantha Kanza" userId="fa44783c-755a-4b36-a4e1-618c7142ff0e" providerId="ADAL" clId="{0184FBB6-AC9C-F04B-AA73-54A82B2E0C6B}" dt="2021-07-28T14:57:11.471" v="591" actId="478"/>
        <pc:sldMkLst>
          <pc:docMk/>
          <pc:sldMk cId="4134741026" sldId="258"/>
        </pc:sldMkLst>
        <pc:spChg chg="add mod">
          <ac:chgData name="Samantha Kanza" userId="fa44783c-755a-4b36-a4e1-618c7142ff0e" providerId="ADAL" clId="{0184FBB6-AC9C-F04B-AA73-54A82B2E0C6B}" dt="2021-07-28T14:50:15.842" v="533" actId="14100"/>
          <ac:spMkLst>
            <pc:docMk/>
            <pc:sldMk cId="4134741026" sldId="258"/>
            <ac:spMk id="2" creationId="{F5B3CED5-BD26-C047-8A8D-63D692627526}"/>
          </ac:spMkLst>
        </pc:spChg>
        <pc:spChg chg="add mod">
          <ac:chgData name="Samantha Kanza" userId="fa44783c-755a-4b36-a4e1-618c7142ff0e" providerId="ADAL" clId="{0184FBB6-AC9C-F04B-AA73-54A82B2E0C6B}" dt="2021-07-28T14:50:38.962" v="536" actId="1036"/>
          <ac:spMkLst>
            <pc:docMk/>
            <pc:sldMk cId="4134741026" sldId="258"/>
            <ac:spMk id="6" creationId="{0C383F12-28C7-A149-8DDC-E95549CB6FB3}"/>
          </ac:spMkLst>
        </pc:spChg>
        <pc:spChg chg="add mod">
          <ac:chgData name="Samantha Kanza" userId="fa44783c-755a-4b36-a4e1-618c7142ff0e" providerId="ADAL" clId="{0184FBB6-AC9C-F04B-AA73-54A82B2E0C6B}" dt="2021-07-28T14:17:01.322" v="186" actId="1076"/>
          <ac:spMkLst>
            <pc:docMk/>
            <pc:sldMk cId="4134741026" sldId="258"/>
            <ac:spMk id="9" creationId="{91A8B187-C068-164B-BA93-29367DA661D7}"/>
          </ac:spMkLst>
        </pc:spChg>
        <pc:spChg chg="add mod">
          <ac:chgData name="Samantha Kanza" userId="fa44783c-755a-4b36-a4e1-618c7142ff0e" providerId="ADAL" clId="{0184FBB6-AC9C-F04B-AA73-54A82B2E0C6B}" dt="2021-07-28T14:51:33.982" v="544" actId="1076"/>
          <ac:spMkLst>
            <pc:docMk/>
            <pc:sldMk cId="4134741026" sldId="258"/>
            <ac:spMk id="18" creationId="{1DD5628C-08EB-C64D-BF22-8D184F1A42F8}"/>
          </ac:spMkLst>
        </pc:spChg>
        <pc:grpChg chg="add mod">
          <ac:chgData name="Samantha Kanza" userId="fa44783c-755a-4b36-a4e1-618c7142ff0e" providerId="ADAL" clId="{0184FBB6-AC9C-F04B-AA73-54A82B2E0C6B}" dt="2021-07-28T14:57:02.809" v="590" actId="408"/>
          <ac:grpSpMkLst>
            <pc:docMk/>
            <pc:sldMk cId="4134741026" sldId="258"/>
            <ac:grpSpMk id="20" creationId="{92849088-E7C1-5D4E-B5DD-0DC6A228587F}"/>
          </ac:grpSpMkLst>
        </pc:grpChg>
        <pc:picChg chg="del mod">
          <ac:chgData name="Samantha Kanza" userId="fa44783c-755a-4b36-a4e1-618c7142ff0e" providerId="ADAL" clId="{0184FBB6-AC9C-F04B-AA73-54A82B2E0C6B}" dt="2021-07-28T14:57:11.471" v="591" actId="478"/>
          <ac:picMkLst>
            <pc:docMk/>
            <pc:sldMk cId="4134741026" sldId="258"/>
            <ac:picMk id="3" creationId="{B8C8E269-72B8-4C2B-8744-B5EFF8A7F48D}"/>
          </ac:picMkLst>
        </pc:picChg>
        <pc:picChg chg="del mod">
          <ac:chgData name="Samantha Kanza" userId="fa44783c-755a-4b36-a4e1-618c7142ff0e" providerId="ADAL" clId="{0184FBB6-AC9C-F04B-AA73-54A82B2E0C6B}" dt="2021-07-28T14:12:44.902" v="47" actId="478"/>
          <ac:picMkLst>
            <pc:docMk/>
            <pc:sldMk cId="4134741026" sldId="258"/>
            <ac:picMk id="5" creationId="{B7B23765-4DC3-47E2-8BCD-37F6CD4EBA6A}"/>
          </ac:picMkLst>
        </pc:picChg>
        <pc:picChg chg="add mod">
          <ac:chgData name="Samantha Kanza" userId="fa44783c-755a-4b36-a4e1-618c7142ff0e" providerId="ADAL" clId="{0184FBB6-AC9C-F04B-AA73-54A82B2E0C6B}" dt="2021-07-28T14:57:02.809" v="590" actId="408"/>
          <ac:picMkLst>
            <pc:docMk/>
            <pc:sldMk cId="4134741026" sldId="258"/>
            <ac:picMk id="7" creationId="{40D3D98E-0904-9541-9312-1A6B488FEC2E}"/>
          </ac:picMkLst>
        </pc:picChg>
        <pc:picChg chg="del mod">
          <ac:chgData name="Samantha Kanza" userId="fa44783c-755a-4b36-a4e1-618c7142ff0e" providerId="ADAL" clId="{0184FBB6-AC9C-F04B-AA73-54A82B2E0C6B}" dt="2021-07-28T14:36:30.489" v="221" actId="478"/>
          <ac:picMkLst>
            <pc:docMk/>
            <pc:sldMk cId="4134741026" sldId="258"/>
            <ac:picMk id="8" creationId="{8E798A01-A538-4ACA-9C91-0ACE6AF35451}"/>
          </ac:picMkLst>
        </pc:picChg>
        <pc:picChg chg="add del mod">
          <ac:chgData name="Samantha Kanza" userId="fa44783c-755a-4b36-a4e1-618c7142ff0e" providerId="ADAL" clId="{0184FBB6-AC9C-F04B-AA73-54A82B2E0C6B}" dt="2021-07-28T14:36:11.230" v="217" actId="478"/>
          <ac:picMkLst>
            <pc:docMk/>
            <pc:sldMk cId="4134741026" sldId="258"/>
            <ac:picMk id="11" creationId="{8ABEA570-8B28-1A4D-BF39-24A35C5AD16D}"/>
          </ac:picMkLst>
        </pc:picChg>
        <pc:picChg chg="add del mod">
          <ac:chgData name="Samantha Kanza" userId="fa44783c-755a-4b36-a4e1-618c7142ff0e" providerId="ADAL" clId="{0184FBB6-AC9C-F04B-AA73-54A82B2E0C6B}" dt="2021-07-28T14:36:08.572" v="216" actId="478"/>
          <ac:picMkLst>
            <pc:docMk/>
            <pc:sldMk cId="4134741026" sldId="258"/>
            <ac:picMk id="13" creationId="{48B12791-90B0-E149-953B-F90A21D1F8E2}"/>
          </ac:picMkLst>
        </pc:picChg>
        <pc:picChg chg="add del mod">
          <ac:chgData name="Samantha Kanza" userId="fa44783c-755a-4b36-a4e1-618c7142ff0e" providerId="ADAL" clId="{0184FBB6-AC9C-F04B-AA73-54A82B2E0C6B}" dt="2021-07-28T14:51:10.055" v="538" actId="478"/>
          <ac:picMkLst>
            <pc:docMk/>
            <pc:sldMk cId="4134741026" sldId="258"/>
            <ac:picMk id="15" creationId="{0C3382F6-9B29-0841-937E-FDA3145733BF}"/>
          </ac:picMkLst>
        </pc:picChg>
        <pc:picChg chg="add mod">
          <ac:chgData name="Samantha Kanza" userId="fa44783c-755a-4b36-a4e1-618c7142ff0e" providerId="ADAL" clId="{0184FBB6-AC9C-F04B-AA73-54A82B2E0C6B}" dt="2021-07-28T14:41:15.343" v="367" actId="14100"/>
          <ac:picMkLst>
            <pc:docMk/>
            <pc:sldMk cId="4134741026" sldId="258"/>
            <ac:picMk id="17" creationId="{47D47A73-465C-0642-9552-1514D5849B5C}"/>
          </ac:picMkLst>
        </pc:picChg>
        <pc:picChg chg="add mod">
          <ac:chgData name="Samantha Kanza" userId="fa44783c-755a-4b36-a4e1-618c7142ff0e" providerId="ADAL" clId="{0184FBB6-AC9C-F04B-AA73-54A82B2E0C6B}" dt="2021-07-28T14:57:02.809" v="590" actId="408"/>
          <ac:picMkLst>
            <pc:docMk/>
            <pc:sldMk cId="4134741026" sldId="258"/>
            <ac:picMk id="19" creationId="{5FF0ED5D-99EB-CF4D-BE8F-605961132072}"/>
          </ac:picMkLst>
        </pc:picChg>
        <pc:picChg chg="add del mod">
          <ac:chgData name="Samantha Kanza" userId="fa44783c-755a-4b36-a4e1-618c7142ff0e" providerId="ADAL" clId="{0184FBB6-AC9C-F04B-AA73-54A82B2E0C6B}" dt="2021-07-28T14:56:32.225" v="586" actId="478"/>
          <ac:picMkLst>
            <pc:docMk/>
            <pc:sldMk cId="4134741026" sldId="258"/>
            <ac:picMk id="22" creationId="{5D293528-B1CF-D34D-BCE4-57C1B2472F5C}"/>
          </ac:picMkLst>
        </pc:picChg>
        <pc:picChg chg="add mod">
          <ac:chgData name="Samantha Kanza" userId="fa44783c-755a-4b36-a4e1-618c7142ff0e" providerId="ADAL" clId="{0184FBB6-AC9C-F04B-AA73-54A82B2E0C6B}" dt="2021-07-28T14:57:02.809" v="590" actId="408"/>
          <ac:picMkLst>
            <pc:docMk/>
            <pc:sldMk cId="4134741026" sldId="258"/>
            <ac:picMk id="24" creationId="{374DE7F4-CE6F-D440-A9AB-6F2952E03649}"/>
          </ac:picMkLst>
        </pc:picChg>
      </pc:sldChg>
      <pc:sldMasterChg chg="modSp modSldLayout">
        <pc:chgData name="Samantha Kanza" userId="fa44783c-755a-4b36-a4e1-618c7142ff0e" providerId="ADAL" clId="{0184FBB6-AC9C-F04B-AA73-54A82B2E0C6B}" dt="2021-07-28T13:58:09.128" v="16"/>
        <pc:sldMasterMkLst>
          <pc:docMk/>
          <pc:sldMasterMk cId="2000611628" sldId="2147483648"/>
        </pc:sldMasterMkLst>
        <pc:spChg chg="mod">
          <ac:chgData name="Samantha Kanza" userId="fa44783c-755a-4b36-a4e1-618c7142ff0e" providerId="ADAL" clId="{0184FBB6-AC9C-F04B-AA73-54A82B2E0C6B}" dt="2021-07-28T13:58:09.128" v="16"/>
          <ac:spMkLst>
            <pc:docMk/>
            <pc:sldMasterMk cId="2000611628" sldId="2147483648"/>
            <ac:spMk id="2" creationId="{7C8DD984-B0BE-4563-8440-F0E877A7C8C2}"/>
          </ac:spMkLst>
        </pc:spChg>
        <pc:spChg chg="mod">
          <ac:chgData name="Samantha Kanza" userId="fa44783c-755a-4b36-a4e1-618c7142ff0e" providerId="ADAL" clId="{0184FBB6-AC9C-F04B-AA73-54A82B2E0C6B}" dt="2021-07-28T13:58:09.128" v="16"/>
          <ac:spMkLst>
            <pc:docMk/>
            <pc:sldMasterMk cId="2000611628" sldId="2147483648"/>
            <ac:spMk id="3" creationId="{135B87ED-3B84-473A-BC58-71BBFB9FC532}"/>
          </ac:spMkLst>
        </pc:spChg>
        <pc:spChg chg="mod">
          <ac:chgData name="Samantha Kanza" userId="fa44783c-755a-4b36-a4e1-618c7142ff0e" providerId="ADAL" clId="{0184FBB6-AC9C-F04B-AA73-54A82B2E0C6B}" dt="2021-07-28T13:58:09.128" v="16"/>
          <ac:spMkLst>
            <pc:docMk/>
            <pc:sldMasterMk cId="2000611628" sldId="2147483648"/>
            <ac:spMk id="4" creationId="{982CAC86-4F4B-494B-8565-4FB870107B73}"/>
          </ac:spMkLst>
        </pc:spChg>
        <pc:spChg chg="mod">
          <ac:chgData name="Samantha Kanza" userId="fa44783c-755a-4b36-a4e1-618c7142ff0e" providerId="ADAL" clId="{0184FBB6-AC9C-F04B-AA73-54A82B2E0C6B}" dt="2021-07-28T13:58:09.128" v="16"/>
          <ac:spMkLst>
            <pc:docMk/>
            <pc:sldMasterMk cId="2000611628" sldId="2147483648"/>
            <ac:spMk id="5" creationId="{694BC1B4-D6EA-4C43-BA06-00FE39F95911}"/>
          </ac:spMkLst>
        </pc:spChg>
        <pc:spChg chg="mod">
          <ac:chgData name="Samantha Kanza" userId="fa44783c-755a-4b36-a4e1-618c7142ff0e" providerId="ADAL" clId="{0184FBB6-AC9C-F04B-AA73-54A82B2E0C6B}" dt="2021-07-28T13:58:09.128" v="16"/>
          <ac:spMkLst>
            <pc:docMk/>
            <pc:sldMasterMk cId="2000611628" sldId="2147483648"/>
            <ac:spMk id="6" creationId="{0546D97E-B9E3-4A68-AC10-FA8DFECB7299}"/>
          </ac:spMkLst>
        </pc:sp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3729446145" sldId="2147483649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3729446145" sldId="2147483649"/>
              <ac:spMk id="2" creationId="{7A9B7672-F7C6-493E-BD5E-5306C0B036B2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3729446145" sldId="2147483649"/>
              <ac:spMk id="3" creationId="{5B182CF5-F34F-4F5A-9F01-8C65C7C7B07E}"/>
            </ac:spMkLst>
          </pc:spChg>
        </pc:sldLayout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1148835599" sldId="2147483651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148835599" sldId="2147483651"/>
              <ac:spMk id="2" creationId="{68982751-0C60-4911-9741-7F4399C0A12C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148835599" sldId="2147483651"/>
              <ac:spMk id="3" creationId="{F89D842D-AA83-466F-BED2-85D9612B77B4}"/>
            </ac:spMkLst>
          </pc:spChg>
        </pc:sldLayout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212743858" sldId="2147483652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212743858" sldId="2147483652"/>
              <ac:spMk id="3" creationId="{CE595C69-201B-47C9-8C7D-63A5D98021D1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212743858" sldId="2147483652"/>
              <ac:spMk id="4" creationId="{EF5B7606-78DC-4299-A329-64C4F1134B89}"/>
            </ac:spMkLst>
          </pc:spChg>
        </pc:sldLayout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656062372" sldId="2147483653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656062372" sldId="2147483653"/>
              <ac:spMk id="2" creationId="{3A6284A2-26B2-42EB-9C29-640EA25AB618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656062372" sldId="2147483653"/>
              <ac:spMk id="3" creationId="{DE3940D8-DDC3-4C35-A28B-8C2A1678DF56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656062372" sldId="2147483653"/>
              <ac:spMk id="4" creationId="{BE86ED05-8724-4761-ACB6-2989A4B383F2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656062372" sldId="2147483653"/>
              <ac:spMk id="5" creationId="{C7CDA5F4-A0FF-436C-8C58-28D2D0391795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656062372" sldId="2147483653"/>
              <ac:spMk id="6" creationId="{232D017D-CCB1-4F6D-80BF-B15AB128E7BF}"/>
            </ac:spMkLst>
          </pc:spChg>
        </pc:sldLayout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3822486413" sldId="2147483656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3822486413" sldId="2147483656"/>
              <ac:spMk id="2" creationId="{2F82245E-1DCA-41D4-969F-33F45A7F3612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3822486413" sldId="2147483656"/>
              <ac:spMk id="3" creationId="{5DFDB0C6-AEB0-4C5E-A025-C7CFFCECA5F4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3822486413" sldId="2147483656"/>
              <ac:spMk id="4" creationId="{9DCB6FD9-0B30-48E8-90F2-4E3EAE859D64}"/>
            </ac:spMkLst>
          </pc:spChg>
        </pc:sldLayout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1706504535" sldId="2147483657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706504535" sldId="2147483657"/>
              <ac:spMk id="2" creationId="{950B89D5-4D40-4B2E-A6BC-565E7040EDA9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706504535" sldId="2147483657"/>
              <ac:spMk id="3" creationId="{96F719D7-F779-4AFE-84C9-902AD8EA8A47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706504535" sldId="2147483657"/>
              <ac:spMk id="4" creationId="{718684E3-B737-48BC-9BFA-8984098AD1E3}"/>
            </ac:spMkLst>
          </pc:spChg>
        </pc:sldLayoutChg>
        <pc:sldLayoutChg chg="modSp">
          <pc:chgData name="Samantha Kanza" userId="fa44783c-755a-4b36-a4e1-618c7142ff0e" providerId="ADAL" clId="{0184FBB6-AC9C-F04B-AA73-54A82B2E0C6B}" dt="2021-07-28T13:58:09.128" v="16"/>
          <pc:sldLayoutMkLst>
            <pc:docMk/>
            <pc:sldMasterMk cId="2000611628" sldId="2147483648"/>
            <pc:sldLayoutMk cId="163493702" sldId="2147483659"/>
          </pc:sldLayoutMkLst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63493702" sldId="2147483659"/>
              <ac:spMk id="2" creationId="{24982843-3A34-4511-9990-36901F80756E}"/>
            </ac:spMkLst>
          </pc:spChg>
          <pc:spChg chg="mod">
            <ac:chgData name="Samantha Kanza" userId="fa44783c-755a-4b36-a4e1-618c7142ff0e" providerId="ADAL" clId="{0184FBB6-AC9C-F04B-AA73-54A82B2E0C6B}" dt="2021-07-28T13:58:09.128" v="16"/>
            <ac:spMkLst>
              <pc:docMk/>
              <pc:sldMasterMk cId="2000611628" sldId="2147483648"/>
              <pc:sldLayoutMk cId="163493702" sldId="2147483659"/>
              <ac:spMk id="3" creationId="{0FB3D868-EBCF-4A78-9F1C-86F723EEBC15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7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52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0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02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17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6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57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30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0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58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34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689B-B3BF-4B69-99F0-103C20288E0F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E4B7-B180-4A10-AF6F-E1ACBCAE5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93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B3CED5-BD26-C047-8A8D-63D692627526}"/>
              </a:ext>
            </a:extLst>
          </p:cNvPr>
          <p:cNvSpPr/>
          <p:nvPr/>
        </p:nvSpPr>
        <p:spPr>
          <a:xfrm>
            <a:off x="-8092" y="-6723"/>
            <a:ext cx="9152092" cy="680846"/>
          </a:xfrm>
          <a:prstGeom prst="rect">
            <a:avLst/>
          </a:prstGeom>
          <a:solidFill>
            <a:srgbClr val="66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383F12-28C7-A149-8DDC-E95549CB6FB3}"/>
              </a:ext>
            </a:extLst>
          </p:cNvPr>
          <p:cNvSpPr/>
          <p:nvPr/>
        </p:nvSpPr>
        <p:spPr>
          <a:xfrm>
            <a:off x="-8092" y="4470325"/>
            <a:ext cx="9152092" cy="681267"/>
          </a:xfrm>
          <a:prstGeom prst="rect">
            <a:avLst/>
          </a:prstGeom>
          <a:solidFill>
            <a:srgbClr val="66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, room, gambling house&#10;&#10;Description automatically generated">
            <a:extLst>
              <a:ext uri="{FF2B5EF4-FFF2-40B4-BE49-F238E27FC236}">
                <a16:creationId xmlns:a16="http://schemas.microsoft.com/office/drawing/2014/main" id="{40D3D98E-0904-9541-9312-1A6B488FE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677" y="43551"/>
            <a:ext cx="568645" cy="5686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A8B187-C068-164B-BA93-29367DA661D7}"/>
              </a:ext>
            </a:extLst>
          </p:cNvPr>
          <p:cNvSpPr txBox="1"/>
          <p:nvPr/>
        </p:nvSpPr>
        <p:spPr>
          <a:xfrm>
            <a:off x="873840" y="-18374"/>
            <a:ext cx="2412840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&lt;&lt;Poster Title&gt;&gt;</a:t>
            </a:r>
          </a:p>
          <a:p>
            <a:pPr algn="ctr"/>
            <a:r>
              <a:rPr lang="en-US" sz="105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&lt;&lt;Poster Author &amp; Affiliation&gt;&gt;</a:t>
            </a:r>
          </a:p>
          <a:p>
            <a:pPr algn="ctr"/>
            <a:r>
              <a:rPr lang="en-US" sz="105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&lt;&lt;Email Address&gt;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2849088-E7C1-5D4E-B5DD-0DC6A228587F}"/>
              </a:ext>
            </a:extLst>
          </p:cNvPr>
          <p:cNvGrpSpPr/>
          <p:nvPr/>
        </p:nvGrpSpPr>
        <p:grpSpPr>
          <a:xfrm>
            <a:off x="211093" y="4554336"/>
            <a:ext cx="3123645" cy="513244"/>
            <a:chOff x="59958" y="4546396"/>
            <a:chExt cx="3123645" cy="513244"/>
          </a:xfrm>
        </p:grpSpPr>
        <p:pic>
          <p:nvPicPr>
            <p:cNvPr id="17" name="Picture 16" descr="Icon&#10;&#10;Description automatically generated">
              <a:extLst>
                <a:ext uri="{FF2B5EF4-FFF2-40B4-BE49-F238E27FC236}">
                  <a16:creationId xmlns:a16="http://schemas.microsoft.com/office/drawing/2014/main" id="{47D47A73-465C-0642-9552-1514D5849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58" y="4546396"/>
              <a:ext cx="501308" cy="513244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D5628C-08EB-C64D-BF22-8D184F1A42F8}"/>
                </a:ext>
              </a:extLst>
            </p:cNvPr>
            <p:cNvSpPr txBox="1"/>
            <p:nvPr/>
          </p:nvSpPr>
          <p:spPr>
            <a:xfrm>
              <a:off x="533519" y="4613832"/>
              <a:ext cx="26500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AI</a:t>
              </a:r>
              <a:r>
                <a:rPr lang="en-US" b="1" baseline="3000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 </a:t>
              </a:r>
              <a:r>
                <a:rPr lang="en-US" b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Science</a:t>
              </a:r>
              <a:r>
                <a:rPr lang="en-US" b="1" baseline="3000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b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Network</a:t>
              </a:r>
              <a:r>
                <a:rPr lang="en-US" b="1" baseline="3000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</a:t>
              </a:r>
            </a:p>
          </p:txBody>
        </p:sp>
      </p:grpSp>
      <p:pic>
        <p:nvPicPr>
          <p:cNvPr id="24" name="Picture 2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74DE7F4-CE6F-D440-A9AB-6F2952E036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708" y="4566544"/>
            <a:ext cx="1292340" cy="4888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718885-8384-4F03-ACBC-4BBC59068660}"/>
              </a:ext>
            </a:extLst>
          </p:cNvPr>
          <p:cNvSpPr txBox="1"/>
          <p:nvPr/>
        </p:nvSpPr>
        <p:spPr>
          <a:xfrm>
            <a:off x="2080260" y="1926772"/>
            <a:ext cx="4983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/>
              <a:t>Use this central section to contain your content. You can use a mixture of text and graphics but be sure to check how the poster looks when presented full screen.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9696D4-55A8-45AB-8A9E-DB776195D6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2681" y="4621772"/>
            <a:ext cx="2562271" cy="3867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012306A-95EF-496D-A377-70221D65E1B7}"/>
              </a:ext>
            </a:extLst>
          </p:cNvPr>
          <p:cNvSpPr txBox="1"/>
          <p:nvPr/>
        </p:nvSpPr>
        <p:spPr>
          <a:xfrm>
            <a:off x="6144491" y="154386"/>
            <a:ext cx="278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Leave blank for sponsor logos</a:t>
            </a:r>
          </a:p>
        </p:txBody>
      </p:sp>
    </p:spTree>
    <p:extLst>
      <p:ext uri="{BB962C8B-B14F-4D97-AF65-F5344CB8AC3E}">
        <p14:creationId xmlns:p14="http://schemas.microsoft.com/office/powerpoint/2010/main" val="16560603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ae611fa-2a22-425e-b9c2-41378954ef7d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6A4D2936594941A936EB53E858653C" ma:contentTypeVersion="12" ma:contentTypeDescription="Create a new document." ma:contentTypeScope="" ma:versionID="c54b1287aa9b54d8afe5ee7788f58fc0">
  <xsd:schema xmlns:xsd="http://www.w3.org/2001/XMLSchema" xmlns:xs="http://www.w3.org/2001/XMLSchema" xmlns:p="http://schemas.microsoft.com/office/2006/metadata/properties" xmlns:ns2="3a6fdbca-bc27-4904-854a-21c05c0cf759" xmlns:ns3="0b5008e6-2d13-4b71-897a-0943817a2785" targetNamespace="http://schemas.microsoft.com/office/2006/metadata/properties" ma:root="true" ma:fieldsID="ed68bf5e4e70b80f68c809a70c916f19" ns2:_="" ns3:_="">
    <xsd:import namespace="3a6fdbca-bc27-4904-854a-21c05c0cf759"/>
    <xsd:import namespace="0b5008e6-2d13-4b71-897a-0943817a27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fdbca-bc27-4904-854a-21c05c0cf7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008e6-2d13-4b71-897a-0943817a2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0CEA50-0B59-47A0-9C92-486C79E9C5C4}">
  <ds:schemaRefs>
    <ds:schemaRef ds:uri="http://purl.org/dc/dcmitype/"/>
    <ds:schemaRef ds:uri="http://schemas.microsoft.com/office/2006/documentManagement/types"/>
    <ds:schemaRef ds:uri="0b5008e6-2d13-4b71-897a-0943817a2785"/>
    <ds:schemaRef ds:uri="http://schemas.microsoft.com/office/2006/metadata/properties"/>
    <ds:schemaRef ds:uri="http://www.w3.org/XML/1998/namespace"/>
    <ds:schemaRef ds:uri="http://purl.org/dc/elements/1.1/"/>
    <ds:schemaRef ds:uri="3a6fdbca-bc27-4904-854a-21c05c0cf759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013CA4-C441-47AB-A883-DC40A7909F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6fdbca-bc27-4904-854a-21c05c0cf759"/>
    <ds:schemaRef ds:uri="0b5008e6-2d13-4b71-897a-0943817a2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F0C3C3-CC82-44CE-8334-5C620A3902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Macintosh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Knight</dc:creator>
  <cp:lastModifiedBy>Samantha Kanza</cp:lastModifiedBy>
  <cp:revision>1</cp:revision>
  <dcterms:created xsi:type="dcterms:W3CDTF">2021-07-01T09:19:43Z</dcterms:created>
  <dcterms:modified xsi:type="dcterms:W3CDTF">2021-08-05T11:05:00Z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0x010100C66A4D2936594941A936EB53E858653C</vt:lpwstr>
  </property>
</Properties>
</file>